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60" r:id="rId9"/>
    <p:sldId id="278" r:id="rId10"/>
    <p:sldId id="261" r:id="rId11"/>
    <p:sldId id="262" r:id="rId12"/>
    <p:sldId id="276" r:id="rId13"/>
    <p:sldId id="277" r:id="rId14"/>
    <p:sldId id="263" r:id="rId15"/>
    <p:sldId id="264" r:id="rId16"/>
    <p:sldId id="265" r:id="rId17"/>
    <p:sldId id="266" r:id="rId18"/>
    <p:sldId id="267" r:id="rId19"/>
    <p:sldId id="269" r:id="rId20"/>
    <p:sldId id="268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11CFBFE-0088-4A1A-BFE2-25C1899A8D7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59203D-44B8-4693-8FBC-177D247DC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0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F361-E8D5-450F-AEF8-5A5C03A1E4C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0C74-501E-4386-9443-2E5E182B2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0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D314-E655-453E-9CD0-D68ADCBCEC2D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1A022-D7BC-4F92-BBA8-97DFBA4A7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9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B149-C5AE-42CA-818E-ED3460EF0A12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6C57-83FB-4715-8BD8-2AC4505E5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7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70D8-3C64-481B-ABD6-C0F6157C5CB8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8C18-0542-4575-8088-3D70308E5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48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3FD5-C178-43A0-9BF1-CCFD3830314C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EE6D-2B4A-47D3-B821-91F2D208E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68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A431-D2BD-4006-8E93-91146A180F1E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59AA-27AF-4609-A14E-5741678CA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16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8C83-DF28-4BBF-A517-42086C79A96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E50D-102F-4F8F-A199-702009926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32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18FE-DAD0-4805-A6C4-B7153D819B50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02B3-8D04-4BFE-AC13-CC58D9ED3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3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30D7-EEA6-4FBA-8636-E686C55F5366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0F92-1B03-4CAE-9157-37B42E799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0DD5DD8-53E0-4A49-87E7-5FE4E9C032BC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275D01D-E2D1-47C4-9AFA-AE665212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9CF2122-0574-4086-8921-6D6B64586EB8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6FE9355-A0EE-4CA3-824E-72C29778A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11538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ФГБОУ ВО «Читинская государственная медицинская академия» МЗ РФ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500313"/>
            <a:ext cx="7772400" cy="1200150"/>
          </a:xfrm>
        </p:spPr>
        <p:txBody>
          <a:bodyPr/>
          <a:lstStyle/>
          <a:p>
            <a:pPr marR="0" algn="ctr"/>
            <a:r>
              <a:rPr lang="ru-RU" altLang="ru-RU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отряд «С природой»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Акция «Скажи полиэтиленовому пакету НЕТ!»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5" name="Picture 2" descr="C:\Users\user\Desktop\MJddD613_i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357313"/>
            <a:ext cx="3535362" cy="3571875"/>
          </a:xfrm>
        </p:spPr>
      </p:pic>
      <p:pic>
        <p:nvPicPr>
          <p:cNvPr id="18436" name="Picture 3" descr="C:\Users\user\Desktop\m2Cwcv41Ah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85938"/>
            <a:ext cx="36433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KBeOJOlJPf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3944938" cy="4525962"/>
          </a:xfrm>
        </p:spPr>
      </p:pic>
      <p:pic>
        <p:nvPicPr>
          <p:cNvPr id="19459" name="Picture 3" descr="C:\Users\user\Desktop\fuUJyZB73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714500"/>
            <a:ext cx="478631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Посетили ветеранов в Забайкальском госпитале в честь 76-летия со дня полного снятия блокады Ленинграда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483" name="Picture 2" descr="C:\Users\user\Desktop\4akrp6Su48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071563"/>
            <a:ext cx="4214812" cy="3160712"/>
          </a:xfrm>
        </p:spPr>
      </p:pic>
      <p:pic>
        <p:nvPicPr>
          <p:cNvPr id="20484" name="Picture 3" descr="C:\Users\user\Desktop\eb01NqeGm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286125"/>
            <a:ext cx="40957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_WaHLWmgYHQ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643063"/>
            <a:ext cx="7758113" cy="3667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Акция по сбору подарков для одиноко проживающих пенсионеров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Фотопроект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«Углеродный след»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 descr="C:\Users\user\Desktop\1i2CtYNUri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028700"/>
            <a:ext cx="6286500" cy="54721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-qf2r9zQwf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438" y="1928813"/>
            <a:ext cx="3017837" cy="4525962"/>
          </a:xfrm>
        </p:spPr>
      </p:pic>
      <p:pic>
        <p:nvPicPr>
          <p:cNvPr id="23555" name="Picture 3" descr="C:\Users\user\Desktop\DEGnrarfk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14313"/>
            <a:ext cx="56753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xaUDIMiucF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5078413" cy="3590925"/>
          </a:xfrm>
        </p:spPr>
      </p:pic>
      <p:pic>
        <p:nvPicPr>
          <p:cNvPr id="24579" name="Picture 3" descr="C:\Users\user\Desktop\qTAVwLkHb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4290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Акция «Сдай макулатуру – спаси дерево» с 26 февраля по 6 марта 2020г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3" name="Picture 2" descr="C:\Users\user\Desktop\4_QiCjTHnz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000250"/>
            <a:ext cx="4095750" cy="3071813"/>
          </a:xfrm>
        </p:spPr>
      </p:pic>
      <p:pic>
        <p:nvPicPr>
          <p:cNvPr id="25604" name="Picture 3" descr="C:\Users\user\Desktop\on9oHaJoF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VJpYQAzx7J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500063"/>
            <a:ext cx="4406900" cy="3305175"/>
          </a:xfrm>
        </p:spPr>
      </p:pic>
      <p:pic>
        <p:nvPicPr>
          <p:cNvPr id="26627" name="Picture 3" descr="C:\Users\user\Desktop\3gY6DaiAyu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571625"/>
            <a:ext cx="39655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Экоквиз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тему «Байкал»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C:\Users\user\Desktop\8HZr7qG8a4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88" y="2571750"/>
            <a:ext cx="2616200" cy="4024313"/>
          </a:xfrm>
        </p:spPr>
      </p:pic>
      <p:pic>
        <p:nvPicPr>
          <p:cNvPr id="27652" name="Picture 3" descr="C:\Users\user\Desktop\x9FsOFAkWZ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2786062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Users\user\Desktop\NLobbZjP66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857250"/>
            <a:ext cx="2714625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nwZsaCKula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481138"/>
            <a:ext cx="457200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основания: ноябрь 2019г.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Энхтуяа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Халиун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Акция «Неделя </a:t>
            </a:r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экопривычек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5" name="Picture 2" descr="C:\Users\user\Desktop\BqpUPJpjK2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214438"/>
            <a:ext cx="2552700" cy="2719387"/>
          </a:xfrm>
        </p:spPr>
      </p:pic>
      <p:pic>
        <p:nvPicPr>
          <p:cNvPr id="28676" name="Picture 3" descr="C:\Users\user\Desktop\2oNYl5PB4J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928688"/>
            <a:ext cx="27336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C:\Users\user\Desktop\gy0wJ-rzO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57500"/>
            <a:ext cx="27860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собрания: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 descr="C:\Users\user\Desktop\_WaHLWmgYH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214438"/>
            <a:ext cx="5413375" cy="2559050"/>
          </a:xfrm>
        </p:spPr>
      </p:pic>
      <p:pic>
        <p:nvPicPr>
          <p:cNvPr id="29700" name="Picture 3" descr="C:\Users\user\Desktop\WLWRN_Jzf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97288"/>
            <a:ext cx="42148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MzkkCAGnvU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85750"/>
            <a:ext cx="6829425" cy="3233738"/>
          </a:xfrm>
        </p:spPr>
      </p:pic>
      <p:pic>
        <p:nvPicPr>
          <p:cNvPr id="30723" name="Picture 3" descr="C:\Users\user\Desktop\6sXrwpXpup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76650"/>
            <a:ext cx="42862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5" y="4214813"/>
            <a:ext cx="3929063" cy="2305050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Мир достаточно велик, чтобы удовлетворить нужды любого человека, но слишком мал, чтобы удовлетворить людскую жадность.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Махатма Ганди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7" name="Picture 2" descr="C:\Users\user\Desktop\uhyEwaFl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55673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Экологическое воспитание молодёжи</a:t>
            </a:r>
          </a:p>
          <a:p>
            <a:r>
              <a:rPr lang="ru-RU" altLang="ru-RU" smtClean="0"/>
              <a:t>Проведение эко-десантов</a:t>
            </a:r>
          </a:p>
          <a:p>
            <a:r>
              <a:rPr lang="ru-RU" altLang="ru-RU" smtClean="0"/>
              <a:t>Проведение акции по продвижению концепции раздельного сбора мусора</a:t>
            </a:r>
          </a:p>
          <a:p>
            <a:r>
              <a:rPr lang="ru-RU" altLang="ru-RU" smtClean="0"/>
              <a:t>Работа с молодёжью о понятии «эко-образ жизни» </a:t>
            </a:r>
          </a:p>
          <a:p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1900" smtClean="0">
                <a:latin typeface="Lucida Sans Unicode (Основной т"/>
                <a:cs typeface="Times New Roman" panose="02020603050405020304" pitchFamily="18" charset="0"/>
              </a:rPr>
              <a:t>Всероссийская акция «</a:t>
            </a:r>
            <a:r>
              <a:rPr lang="en-US" altLang="ru-RU" sz="1900" smtClean="0">
                <a:latin typeface="Lucida Sans Unicode (Основной т"/>
                <a:cs typeface="Times New Roman" panose="02020603050405020304" pitchFamily="18" charset="0"/>
              </a:rPr>
              <a:t>RECYCLEIT_PRO</a:t>
            </a:r>
            <a:r>
              <a:rPr lang="ru-RU" altLang="ru-RU" sz="1900" smtClean="0">
                <a:latin typeface="Lucida Sans Unicode (Основной т"/>
                <a:cs typeface="Times New Roman" panose="02020603050405020304" pitchFamily="18" charset="0"/>
              </a:rPr>
              <a:t>», проводимой Ассоциацией «зеленых» вузов России</a:t>
            </a:r>
          </a:p>
          <a:p>
            <a:pPr>
              <a:lnSpc>
                <a:spcPct val="80000"/>
              </a:lnSpc>
            </a:pPr>
            <a:r>
              <a:rPr lang="ru-RU" altLang="ru-RU" sz="1900" smtClean="0">
                <a:latin typeface="Lucida Sans Unicode (Основной т"/>
                <a:cs typeface="Times New Roman" panose="02020603050405020304" pitchFamily="18" charset="0"/>
              </a:rPr>
              <a:t>Акция сбора зимней одежды для нуждающихся</a:t>
            </a:r>
            <a:endParaRPr lang="en-US" altLang="ru-RU" sz="1900" smtClean="0">
              <a:latin typeface="Lucida Sans Unicode (Основной т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900" smtClean="0">
                <a:latin typeface="Lucida Sans Unicode (Основной т"/>
                <a:cs typeface="Times New Roman" panose="02020603050405020304" pitchFamily="18" charset="0"/>
              </a:rPr>
              <a:t>Акция «Сдай макулатуру – спаси дерево» с 12 ноября по 20 ноября 2019г</a:t>
            </a:r>
          </a:p>
          <a:p>
            <a:pPr>
              <a:lnSpc>
                <a:spcPct val="80000"/>
              </a:lnSpc>
            </a:pPr>
            <a:r>
              <a:rPr lang="ru-RU" altLang="ru-RU" sz="1900" smtClean="0">
                <a:latin typeface="Lucida Sans Unicode (Основной т"/>
                <a:cs typeface="Times New Roman" panose="02020603050405020304" pitchFamily="18" charset="0"/>
              </a:rPr>
              <a:t>Участие в опросе рейтинга «зеленых» вузов России</a:t>
            </a:r>
          </a:p>
          <a:p>
            <a:pPr>
              <a:lnSpc>
                <a:spcPct val="80000"/>
              </a:lnSpc>
            </a:pPr>
            <a:r>
              <a:rPr lang="ru-RU" altLang="ru-RU" sz="1900" smtClean="0">
                <a:latin typeface="Lucida Sans Unicode (Основной т"/>
                <a:cs typeface="Times New Roman" panose="02020603050405020304" pitchFamily="18" charset="0"/>
              </a:rPr>
              <a:t>Акция «Скажи полиэтиленовому пакету НЕТ!»</a:t>
            </a:r>
          </a:p>
          <a:p>
            <a:pPr>
              <a:lnSpc>
                <a:spcPct val="80000"/>
              </a:lnSpc>
            </a:pPr>
            <a:r>
              <a:rPr lang="ru-RU" altLang="ru-RU" sz="1900" smtClean="0">
                <a:latin typeface="Lucida Sans Unicode (Основной т"/>
                <a:cs typeface="Times New Roman" panose="02020603050405020304" pitchFamily="18" charset="0"/>
              </a:rPr>
              <a:t>Посетили ветеранов в Забайкальском госпитале в честь 76-летия со дня полного снятия блокады Ленинграда</a:t>
            </a:r>
          </a:p>
          <a:p>
            <a:pPr>
              <a:lnSpc>
                <a:spcPct val="80000"/>
              </a:lnSpc>
            </a:pPr>
            <a:r>
              <a:rPr lang="ru-RU" altLang="ru-RU" sz="1900" smtClean="0">
                <a:latin typeface="Lucida Sans Unicode (Основной т"/>
                <a:cs typeface="Times New Roman" panose="02020603050405020304" pitchFamily="18" charset="0"/>
              </a:rPr>
              <a:t>Акция по сбору подарков для одиноко проживающих пенсионеров</a:t>
            </a:r>
          </a:p>
          <a:p>
            <a:pPr>
              <a:lnSpc>
                <a:spcPct val="80000"/>
              </a:lnSpc>
            </a:pPr>
            <a:r>
              <a:rPr lang="ru-RU" altLang="ru-RU" sz="1900" smtClean="0">
                <a:latin typeface="Lucida Sans Unicode (Основной т"/>
                <a:cs typeface="Times New Roman" panose="02020603050405020304" pitchFamily="18" charset="0"/>
              </a:rPr>
              <a:t>Фотопроект «Углеродный след»</a:t>
            </a:r>
          </a:p>
          <a:p>
            <a:pPr>
              <a:lnSpc>
                <a:spcPct val="80000"/>
              </a:lnSpc>
            </a:pPr>
            <a:r>
              <a:rPr lang="ru-RU" altLang="ru-RU" sz="1900" smtClean="0">
                <a:latin typeface="Lucida Sans Unicode (Основной т"/>
                <a:cs typeface="Times New Roman" panose="02020603050405020304" pitchFamily="18" charset="0"/>
              </a:rPr>
              <a:t>Акция «Сдай макулатуру – спаси дерево» с 26 февраля по 6 марта 2020г</a:t>
            </a:r>
          </a:p>
          <a:p>
            <a:pPr>
              <a:lnSpc>
                <a:spcPct val="80000"/>
              </a:lnSpc>
            </a:pPr>
            <a:r>
              <a:rPr lang="ru-RU" altLang="ru-RU" sz="1900" smtClean="0">
                <a:latin typeface="Lucida Sans Unicode (Основной т"/>
                <a:cs typeface="Times New Roman" panose="02020603050405020304" pitchFamily="18" charset="0"/>
              </a:rPr>
              <a:t>Экоквиз на тему «Байкал»</a:t>
            </a:r>
          </a:p>
          <a:p>
            <a:pPr>
              <a:lnSpc>
                <a:spcPct val="80000"/>
              </a:lnSpc>
            </a:pPr>
            <a:r>
              <a:rPr lang="ru-RU" altLang="ru-RU" sz="1900" smtClean="0">
                <a:latin typeface="Lucida Sans Unicode (Основной т"/>
                <a:cs typeface="Times New Roman" panose="02020603050405020304" pitchFamily="18" charset="0"/>
              </a:rPr>
              <a:t>Акция «Неделя экопривычек»</a:t>
            </a:r>
          </a:p>
          <a:p>
            <a:pPr>
              <a:lnSpc>
                <a:spcPct val="80000"/>
              </a:lnSpc>
            </a:pPr>
            <a:endParaRPr lang="ru-RU" altLang="ru-RU" sz="19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мероприятии: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iczB3HA2p4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1143000"/>
            <a:ext cx="3714750" cy="54213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Всероссийская акция «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RECYCLEIT_PRO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», проводимой Ассоциацией «зеленых» вузов России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Акция сбора зимней одежды для нуждающихся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4339" name="Picture 2" descr="C:\Users\user\Desktop\Tj_7sZeW9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285875"/>
            <a:ext cx="4286250" cy="3640138"/>
          </a:xfrm>
        </p:spPr>
      </p:pic>
      <p:pic>
        <p:nvPicPr>
          <p:cNvPr id="14340" name="Picture 3" descr="C:\Users\user\Desktop\tGddCyqx3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2428875"/>
            <a:ext cx="4643438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Qh1QLTMnX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214313"/>
            <a:ext cx="4429125" cy="3748087"/>
          </a:xfrm>
        </p:spPr>
      </p:pic>
      <p:pic>
        <p:nvPicPr>
          <p:cNvPr id="15363" name="Picture 3" descr="C:\Users\user\Desktop\yHrwVvfMLU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786063"/>
            <a:ext cx="44688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Акция «Сдай макулатуру – спаси дерево» с 12 ноября по 20 ноября 2019г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7" name="Picture 2" descr="C:\Users\user\Desktop\7E7h-ZU9np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1928813"/>
            <a:ext cx="5375275" cy="4030662"/>
          </a:xfrm>
        </p:spPr>
      </p:pic>
      <p:pic>
        <p:nvPicPr>
          <p:cNvPr id="16388" name="Picture 3" descr="C:\Users\user\Desktop\Rp8ZmT0Dh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973">
            <a:off x="6388100" y="3190875"/>
            <a:ext cx="22606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user\Desktop\iZObSYLW6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4772">
            <a:off x="458788" y="3232150"/>
            <a:ext cx="24003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yHWhYpHM5E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1481138"/>
            <a:ext cx="4111625" cy="49053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опросе рейтинга «зелёных» вузов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</TotalTime>
  <Words>280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Lucida Sans Unicode (Основной т</vt:lpstr>
      <vt:lpstr>Открытая</vt:lpstr>
      <vt:lpstr>ФГБОУ ВО «Читинская государственная медицинская академия» МЗ РФ</vt:lpstr>
      <vt:lpstr>Дата основания: ноябрь 2019г. Руководитель: Энхтуяа Халиун </vt:lpstr>
      <vt:lpstr>Направление:</vt:lpstr>
      <vt:lpstr>Перечень мероприятии:</vt:lpstr>
      <vt:lpstr>Всероссийская акция «RECYCLEIT_PRO», проводимой Ассоциацией «зеленых» вузов России </vt:lpstr>
      <vt:lpstr>Акция сбора зимней одежды для нуждающихся </vt:lpstr>
      <vt:lpstr>Презентация PowerPoint</vt:lpstr>
      <vt:lpstr>Акция «Сдай макулатуру – спаси дерево» с 12 ноября по 20 ноября 2019г </vt:lpstr>
      <vt:lpstr>Участие в опросе рейтинга «зелёных» вузов России</vt:lpstr>
      <vt:lpstr>Акция «Скажи полиэтиленовому пакету НЕТ!» </vt:lpstr>
      <vt:lpstr>Презентация PowerPoint</vt:lpstr>
      <vt:lpstr>Посетили ветеранов в Забайкальском госпитале в честь 76-летия со дня полного снятия блокады Ленинграда </vt:lpstr>
      <vt:lpstr>Акция по сбору подарков для одиноко проживающих пенсионеров </vt:lpstr>
      <vt:lpstr>Фотопроект «Углеродный след» </vt:lpstr>
      <vt:lpstr>Презентация PowerPoint</vt:lpstr>
      <vt:lpstr>Презентация PowerPoint</vt:lpstr>
      <vt:lpstr>Акция «Сдай макулатуру – спаси дерево» с 26 февраля по 6 марта 2020г  </vt:lpstr>
      <vt:lpstr>Презентация PowerPoint</vt:lpstr>
      <vt:lpstr>Экоквиз на тему «Байкал» </vt:lpstr>
      <vt:lpstr>Акция «Неделя экопривычек» </vt:lpstr>
      <vt:lpstr>Наши собрания: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« Читинская государственная медицинская академия» МЗ РФ</dc:title>
  <dc:creator>user</dc:creator>
  <cp:lastModifiedBy>1</cp:lastModifiedBy>
  <cp:revision>3</cp:revision>
  <dcterms:created xsi:type="dcterms:W3CDTF">2020-05-26T13:34:59Z</dcterms:created>
  <dcterms:modified xsi:type="dcterms:W3CDTF">2020-06-08T06:35:19Z</dcterms:modified>
</cp:coreProperties>
</file>